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3" r:id="rId5"/>
    <p:sldId id="260" r:id="rId6"/>
    <p:sldId id="264" r:id="rId7"/>
    <p:sldId id="261" r:id="rId8"/>
    <p:sldId id="262" r:id="rId9"/>
    <p:sldId id="257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13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D18241-CDD7-41E3-B3A1-60184DE6B936}" type="datetimeFigureOut">
              <a:rPr lang="de-DE" smtClean="0"/>
              <a:t>19.11.2019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D5DAF4-B7C0-4BBA-82F8-809C62FE50A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131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A6B7-7B32-4B81-B7FF-019F02B143A4}" type="datetime1">
              <a:rPr lang="de-DE" smtClean="0"/>
              <a:t>19.11.2019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Wer wird Millionär? – Adnan, Adrian &amp; Michael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204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75220-0697-41C5-9242-E6586D9725BC}" type="datetime1">
              <a:rPr lang="de-DE" smtClean="0"/>
              <a:t>19.11.2019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Wer wird Millionär? – Adnan, Adrian &amp; Michael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881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53A48-A2DD-490C-A3BE-395AB499C313}" type="datetime1">
              <a:rPr lang="de-DE" smtClean="0"/>
              <a:t>19.11.2019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Wer wird Millionär? – Adnan, Adrian &amp; Michael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767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E5AE1-917D-484A-871D-57C54166F0C7}" type="datetime1">
              <a:rPr lang="de-DE" smtClean="0"/>
              <a:t>19.11.2019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Wer wird Millionär? – Adnan, Adrian &amp; Michael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411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41861-7F71-4F17-B072-97CD43333BA8}" type="datetime1">
              <a:rPr lang="de-DE" smtClean="0"/>
              <a:t>19.11.2019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Wer wird Millionär? – Adnan, Adrian &amp; Michael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199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2EE4A-2DC5-4047-A686-FC5CC797C54A}" type="datetime1">
              <a:rPr lang="de-DE" smtClean="0"/>
              <a:t>19.11.2019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Wer wird Millionär? – Adnan, Adrian &amp; Michael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895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7A453-51D7-475C-A377-B4C5C81AE405}" type="datetime1">
              <a:rPr lang="de-DE" smtClean="0"/>
              <a:t>19.11.2019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Wer wird Millionär? – Adnan, Adrian &amp; Michael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5202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5704-5759-4382-A579-8F6303B30E84}" type="datetime1">
              <a:rPr lang="de-DE" smtClean="0"/>
              <a:t>19.11.2019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Wer wird Millionär? – Adnan, Adrian &amp; Michael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237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C2F8E-51F2-4C00-BAB8-5A13480B72CF}" type="datetime1">
              <a:rPr lang="de-DE" smtClean="0"/>
              <a:t>19.11.2019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Wer wird Millionär? – Adnan, Adrian &amp; Michael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490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28473-785F-412E-AC0C-E9457BE14102}" type="datetime1">
              <a:rPr lang="de-DE" smtClean="0"/>
              <a:t>19.11.2019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Wer wird Millionär? – Adnan, Adrian &amp; Michael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510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EDAA-0440-42C7-A2CD-54EF08B024B7}" type="datetime1">
              <a:rPr lang="de-DE" smtClean="0"/>
              <a:t>19.11.2019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Wer wird Millionär? – Adnan, Adrian &amp; Michael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91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75000"/>
              </a:schemeClr>
            </a:gs>
            <a:gs pos="100000">
              <a:srgbClr val="2D134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86274A62-B0B4-444A-95B3-CFCEA17CEB50}" type="datetime1">
              <a:rPr lang="de-DE" smtClean="0"/>
              <a:pPr/>
              <a:t>19.11.2019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de-DE"/>
              <a:t>Wer wird Millionär? – Adnan, Adrian &amp; Michael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5EFFC5DC-0394-4E06-A954-91E4234D89E9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5395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microsoft.com/office/2007/relationships/media" Target="../media/media2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Wer wird Millionär?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von</a:t>
            </a:r>
          </a:p>
          <a:p>
            <a:r>
              <a:rPr lang="de-DE" dirty="0"/>
              <a:t>Adnan,</a:t>
            </a:r>
          </a:p>
          <a:p>
            <a:r>
              <a:rPr lang="de-DE" dirty="0"/>
              <a:t>Adrian &amp;</a:t>
            </a:r>
          </a:p>
          <a:p>
            <a:r>
              <a:rPr lang="de-DE" dirty="0"/>
              <a:t>Michael</a:t>
            </a:r>
          </a:p>
        </p:txBody>
      </p:sp>
      <p:pic>
        <p:nvPicPr>
          <p:cNvPr id="4" name="Theme Walk Down - Who Wants to Be a Millionair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6971192"/>
            <a:ext cx="609600" cy="609600"/>
          </a:xfrm>
          <a:prstGeom prst="rect">
            <a:avLst/>
          </a:prstGeom>
        </p:spPr>
      </p:pic>
      <p:pic>
        <p:nvPicPr>
          <p:cNvPr id="6" name="Wer wird Millionär Intro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29254" end="1275.6458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752068" y="0"/>
            <a:ext cx="4679550" cy="26321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3186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video>
              <p:cMediaNode vol="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Anforderungen</a:t>
            </a:r>
          </a:p>
          <a:p>
            <a:r>
              <a:rPr lang="de-DE" dirty="0"/>
              <a:t>Umsetzung</a:t>
            </a:r>
          </a:p>
          <a:p>
            <a:r>
              <a:rPr lang="de-DE" dirty="0"/>
              <a:t>Probleme</a:t>
            </a:r>
          </a:p>
          <a:p>
            <a:r>
              <a:rPr lang="de-DE" dirty="0"/>
              <a:t>Erfüllte und Unerfüllte Anforderungen</a:t>
            </a:r>
          </a:p>
          <a:p>
            <a:r>
              <a:rPr lang="de-DE" dirty="0"/>
              <a:t>Ausblick auf WWM2</a:t>
            </a:r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Wer wird Millionär? – Adnan, Adrian &amp; Michael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07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Anforderungen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„Wer wird Millionär“ nachbauen</a:t>
            </a:r>
          </a:p>
          <a:p>
            <a:r>
              <a:rPr lang="de-DE" dirty="0"/>
              <a:t>Spielregeln &amp; Grafiken wie im Original</a:t>
            </a:r>
          </a:p>
          <a:p>
            <a:r>
              <a:rPr lang="de-DE" dirty="0"/>
              <a:t>Fragen können im Internet gefunden werden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Wer wird Millionär? – Adnan, Adrian &amp; Michael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003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CE8F57-CA46-4E7D-A1F1-AE150681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Umsetzung (1)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B1A7755-2EC7-490F-882C-2EF13BACF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Wer wird Millionär? – Adnan, Adrian &amp; Michael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3017EF7-FE1C-45D6-BA8A-704D152BA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4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41EDE64-D9A8-432B-A130-EAEB2F450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908" y="1367136"/>
            <a:ext cx="8533649" cy="498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30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7142" y="-86146"/>
            <a:ext cx="10515600" cy="1325563"/>
          </a:xfrm>
        </p:spPr>
        <p:txBody>
          <a:bodyPr/>
          <a:lstStyle/>
          <a:p>
            <a:r>
              <a:rPr lang="de-DE" dirty="0"/>
              <a:t>Umsetzung (2)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87142" y="1094824"/>
            <a:ext cx="10515600" cy="4351338"/>
          </a:xfrm>
        </p:spPr>
        <p:txBody>
          <a:bodyPr/>
          <a:lstStyle/>
          <a:p>
            <a:r>
              <a:rPr lang="de-DE" dirty="0"/>
              <a:t>Model-View-Controller</a:t>
            </a:r>
          </a:p>
          <a:p>
            <a:r>
              <a:rPr lang="de-DE" dirty="0" err="1"/>
              <a:t>MainWindow</a:t>
            </a:r>
            <a:r>
              <a:rPr lang="de-DE" dirty="0"/>
              <a:t> = Controller &amp; View</a:t>
            </a:r>
          </a:p>
          <a:p>
            <a:r>
              <a:rPr lang="de-DE" dirty="0" err="1"/>
              <a:t>Gamelogic</a:t>
            </a:r>
            <a:r>
              <a:rPr lang="de-DE" dirty="0"/>
              <a:t> = Model</a:t>
            </a:r>
          </a:p>
          <a:p>
            <a:r>
              <a:rPr lang="de-DE" dirty="0"/>
              <a:t>TXT-Datei im CSV-Format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Wer wird Millionär? – Adnan, Adrian &amp; Michael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5</a:t>
            </a:fld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F6777F6-D8FE-4827-880D-1D4F162EF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293" y="1825625"/>
            <a:ext cx="4138397" cy="110991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109E067-E543-4DCF-8953-56BC4B812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784" y="3268799"/>
            <a:ext cx="9837906" cy="301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647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7DED66-B0A8-4C9F-9560-A131DEE85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/>
              <a:t>Umsetzung (3) - gameLogic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AD44F4-6F17-4174-9E28-C68985C44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910847" cy="4351338"/>
          </a:xfrm>
        </p:spPr>
        <p:txBody>
          <a:bodyPr/>
          <a:lstStyle/>
          <a:p>
            <a:r>
              <a:rPr lang="de-DE" dirty="0" err="1"/>
              <a:t>Boundaries</a:t>
            </a:r>
            <a:r>
              <a:rPr lang="de-DE" dirty="0"/>
              <a:t> ([L], [M], [S], [E])</a:t>
            </a:r>
          </a:p>
          <a:p>
            <a:r>
              <a:rPr lang="de-DE" dirty="0"/>
              <a:t>Liste aus Indexen an </a:t>
            </a:r>
            <a:r>
              <a:rPr lang="de-DE" dirty="0" err="1"/>
              <a:t>MainWindow</a:t>
            </a:r>
            <a:endParaRPr lang="de-DE" dirty="0"/>
          </a:p>
          <a:p>
            <a:r>
              <a:rPr lang="de-DE" dirty="0" err="1"/>
              <a:t>MainWindow</a:t>
            </a:r>
            <a:r>
              <a:rPr lang="de-DE" dirty="0"/>
              <a:t> ruft </a:t>
            </a:r>
            <a:r>
              <a:rPr lang="de-DE" dirty="0" err="1"/>
              <a:t>getNextQuestion</a:t>
            </a:r>
            <a:r>
              <a:rPr lang="de-DE" dirty="0"/>
              <a:t>(</a:t>
            </a:r>
            <a:r>
              <a:rPr lang="de-DE" dirty="0" err="1"/>
              <a:t>index</a:t>
            </a:r>
            <a:r>
              <a:rPr lang="de-DE" dirty="0"/>
              <a:t>) auf</a:t>
            </a:r>
          </a:p>
          <a:p>
            <a:r>
              <a:rPr lang="de-DE" dirty="0" err="1"/>
              <a:t>gameLogic</a:t>
            </a:r>
            <a:r>
              <a:rPr lang="de-DE" dirty="0"/>
              <a:t> geht die </a:t>
            </a:r>
            <a:r>
              <a:rPr lang="de-DE" dirty="0" err="1"/>
              <a:t>txtDatei</a:t>
            </a:r>
            <a:r>
              <a:rPr lang="de-DE" dirty="0"/>
              <a:t> durch. </a:t>
            </a:r>
            <a:br>
              <a:rPr lang="de-DE" dirty="0"/>
            </a:br>
            <a:r>
              <a:rPr lang="de-DE" dirty="0"/>
              <a:t>  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95F25EA-7B21-4464-8A78-5B4312266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/>
              <a:t>Wer wird Millionär? – Adnan, Adrian &amp; Michael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C9B2FD-689F-4EBB-83BE-6783879B5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FFC5DC-0394-4E06-A954-91E4234D89E9}" type="slidenum">
              <a:rPr lang="de-DE" smtClean="0"/>
              <a:t>6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2C631D9-0955-49BA-9D24-A1272ED76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9047" y="1578145"/>
            <a:ext cx="5743575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723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/>
              <a:t>Probleme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44435"/>
          </a:xfrm>
        </p:spPr>
        <p:txBody>
          <a:bodyPr/>
          <a:lstStyle/>
          <a:p>
            <a:r>
              <a:rPr lang="de-DE"/>
              <a:t>Encoding-Problem (äöüß) &gt;&gt; UTF8</a:t>
            </a:r>
          </a:p>
          <a:p>
            <a:r>
              <a:rPr lang="de-DE"/>
              <a:t>Pointer als Parameter  (* or &amp;)</a:t>
            </a:r>
          </a:p>
          <a:p>
            <a:r>
              <a:rPr lang="de-DE"/>
              <a:t>Sound- &amp; Videointegration</a:t>
            </a:r>
          </a:p>
          <a:p>
            <a:r>
              <a:rPr lang="de-DE"/>
              <a:t>Richtige Antwort blinkt nicht (MainThread / UI Thread) </a:t>
            </a:r>
          </a:p>
          <a:p>
            <a:r>
              <a:rPr lang="de-DE"/>
              <a:t>Sleep(), Timer läuft async, Lösung &gt;&gt; WorkerThread. 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/>
              <a:t>Wer wird Millionär? – Adnan, Adrian &amp; Michael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FFC5DC-0394-4E06-A954-91E4234D89E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1218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Erfüllte und Unerfüllte Anforderungen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„Wer wird Millionär“ nachbauen ✓</a:t>
            </a:r>
          </a:p>
          <a:p>
            <a:pPr lvl="1"/>
            <a:r>
              <a:rPr lang="de-DE" dirty="0"/>
              <a:t>Joker noch nicht enthalten</a:t>
            </a:r>
          </a:p>
          <a:p>
            <a:r>
              <a:rPr lang="de-DE" dirty="0"/>
              <a:t>Spielregeln &amp; Grafiken wie im Original ✓</a:t>
            </a:r>
          </a:p>
          <a:p>
            <a:pPr lvl="1"/>
            <a:r>
              <a:rPr lang="de-DE" dirty="0"/>
              <a:t>Joker immer noch nicht enthalten</a:t>
            </a:r>
          </a:p>
          <a:p>
            <a:r>
              <a:rPr lang="de-DE" dirty="0"/>
              <a:t>Fragen können im Internet gefunden werden ✓</a:t>
            </a:r>
          </a:p>
          <a:p>
            <a:pPr lvl="1"/>
            <a:r>
              <a:rPr lang="de-DE" dirty="0"/>
              <a:t>Bisher exakt 15 Fragen enthalten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Wer wird Millionär? – Adnan, Adrian &amp; Michael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475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Wer wird Millionär Intr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Wer wird Millionär? – Adnan, Adrian &amp; Michael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FC5DC-0394-4E06-A954-91E4234D89E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492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0303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</Words>
  <Application>Microsoft Office PowerPoint</Application>
  <PresentationFormat>Breitbild</PresentationFormat>
  <Paragraphs>54</Paragraphs>
  <Slides>9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Segoe UI</vt:lpstr>
      <vt:lpstr>Office</vt:lpstr>
      <vt:lpstr>Wer wird Millionär?</vt:lpstr>
      <vt:lpstr>PowerPoint-Präsentation</vt:lpstr>
      <vt:lpstr>Anforderungen</vt:lpstr>
      <vt:lpstr>Umsetzung (1)</vt:lpstr>
      <vt:lpstr>Umsetzung (2)</vt:lpstr>
      <vt:lpstr>Umsetzung (3) - gameLogic</vt:lpstr>
      <vt:lpstr>Probleme</vt:lpstr>
      <vt:lpstr>Erfüllte und Unerfüllte Anforderungen</vt:lpstr>
      <vt:lpstr>PowerPoint-Präsentation</vt:lpstr>
    </vt:vector>
  </TitlesOfParts>
  <Company>K2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Wer wird Millionär?</dc:title>
  <dc:creator>lukas_mic</dc:creator>
  <cp:lastModifiedBy>Issam Guerchali</cp:lastModifiedBy>
  <cp:revision>28</cp:revision>
  <dcterms:created xsi:type="dcterms:W3CDTF">2019-10-02T08:12:18Z</dcterms:created>
  <dcterms:modified xsi:type="dcterms:W3CDTF">2019-11-19T20:37:24Z</dcterms:modified>
</cp:coreProperties>
</file>

<file path=docProps/thumbnail.jpeg>
</file>